
<file path=[Content_Types].xml><?xml version="1.0" encoding="utf-8"?>
<Types xmlns="http://schemas.openxmlformats.org/package/2006/content-types">
  <Default Extension="2png" ContentType="image/png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</p:sldMasterIdLst>
  <p:sldIdLst>
    <p:sldId id="275" r:id="rId2"/>
    <p:sldId id="262" r:id="rId3"/>
    <p:sldId id="277" r:id="rId4"/>
    <p:sldId id="280" r:id="rId5"/>
    <p:sldId id="27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74BC"/>
    <a:srgbClr val="053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5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184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536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A0F3-FA1F-1E43-8107-003471530D67}" type="datetimeFigureOut">
              <a:rPr lang="en-US" smtClean="0"/>
              <a:t>2/17/21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A914-6101-B540-B235-9564C70DC3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5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A0F3-FA1F-1E43-8107-003471530D67}" type="datetimeFigureOut">
              <a:rPr lang="en-US" smtClean="0"/>
              <a:t>2/17/21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A914-6101-B540-B235-9564C70DC3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63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A0F3-FA1F-1E43-8107-003471530D67}" type="datetimeFigureOut">
              <a:rPr lang="en-US" smtClean="0"/>
              <a:t>2/17/21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A914-6101-B540-B235-9564C70DC3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536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A0F3-FA1F-1E43-8107-003471530D67}" type="datetimeFigureOut">
              <a:rPr lang="en-US" smtClean="0"/>
              <a:t>2/17/21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A914-6101-B540-B235-9564C70DC3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2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A0F3-FA1F-1E43-8107-003471530D67}" type="datetimeFigureOut">
              <a:rPr lang="en-US" smtClean="0"/>
              <a:t>2/17/21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A914-6101-B540-B235-9564C70DC3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5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A0F3-FA1F-1E43-8107-003471530D67}" type="datetimeFigureOut">
              <a:rPr lang="en-US" smtClean="0"/>
              <a:t>2/17/21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A914-6101-B540-B235-9564C70DC3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5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A0F3-FA1F-1E43-8107-003471530D67}" type="datetimeFigureOut">
              <a:rPr lang="en-US" smtClean="0"/>
              <a:t>2/17/21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A914-6101-B540-B235-9564C70DC3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40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27170" y="6356350"/>
            <a:ext cx="2743200" cy="365125"/>
          </a:xfrm>
        </p:spPr>
        <p:txBody>
          <a:bodyPr/>
          <a:lstStyle/>
          <a:p>
            <a:fld id="{31E5A0F3-FA1F-1E43-8107-003471530D67}" type="datetimeFigureOut">
              <a:rPr lang="en-US" smtClean="0"/>
              <a:t>2/17/21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05293" y="6356350"/>
            <a:ext cx="466360" cy="365125"/>
          </a:xfrm>
        </p:spPr>
        <p:txBody>
          <a:bodyPr/>
          <a:lstStyle/>
          <a:p>
            <a:fld id="{B762A914-6101-B540-B235-9564C70DC3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171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A0F3-FA1F-1E43-8107-003471530D67}" type="datetimeFigureOut">
              <a:rPr lang="en-US" smtClean="0"/>
              <a:t>2/17/21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A914-6101-B540-B235-9564C70DC3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A0F3-FA1F-1E43-8107-003471530D67}" type="datetimeFigureOut">
              <a:rPr lang="en-US" smtClean="0"/>
              <a:t>2/17/21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A914-6101-B540-B235-9564C70DC3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6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A0F3-FA1F-1E43-8107-003471530D67}" type="datetimeFigureOut">
              <a:rPr lang="en-US" smtClean="0"/>
              <a:t>2/17/21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A914-6101-B540-B235-9564C70DC3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7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A0F3-FA1F-1E43-8107-003471530D67}" type="datetimeFigureOut">
              <a:rPr lang="en-US" smtClean="0"/>
              <a:t>2/17/21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2A914-6101-B540-B235-9564C70DC3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8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5367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2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 descr="A picture containing text, beach, outdoor, sky&#10;&#10;Description automatically generated">
            <a:extLst>
              <a:ext uri="{FF2B5EF4-FFF2-40B4-BE49-F238E27FC236}">
                <a16:creationId xmlns:a16="http://schemas.microsoft.com/office/drawing/2014/main" id="{FB56EC55-3412-A54E-A273-B29868173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Rectangle 4"/>
          <p:cNvSpPr/>
          <p:nvPr/>
        </p:nvSpPr>
        <p:spPr>
          <a:xfrm>
            <a:off x="0" y="4828870"/>
            <a:ext cx="4839322" cy="118709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F74BC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774" y="5208104"/>
            <a:ext cx="3664329" cy="609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11C2B9-711F-4542-A9D4-23384244E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052" y="429301"/>
            <a:ext cx="1095599" cy="13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0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ody of water with waves and a hill in the background&#10;&#10;Description automatically generated with low confidence">
            <a:extLst>
              <a:ext uri="{FF2B5EF4-FFF2-40B4-BE49-F238E27FC236}">
                <a16:creationId xmlns:a16="http://schemas.microsoft.com/office/drawing/2014/main" id="{6D715710-962B-DB44-A01C-8D9B1C74CC9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3604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rgbClr val="2F74BC"/>
                </a:solidFill>
              </a:rPr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93279"/>
            <a:ext cx="9144000" cy="1655762"/>
          </a:xfrm>
        </p:spPr>
        <p:txBody>
          <a:bodyPr/>
          <a:lstStyle/>
          <a:p>
            <a:r>
              <a:rPr lang="en-US" dirty="0"/>
              <a:t>Subhead Here</a:t>
            </a:r>
          </a:p>
        </p:txBody>
      </p:sp>
    </p:spTree>
    <p:extLst>
      <p:ext uri="{BB962C8B-B14F-4D97-AF65-F5344CB8AC3E}">
        <p14:creationId xmlns:p14="http://schemas.microsoft.com/office/powerpoint/2010/main" val="1957898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034B247A-9B31-FA4E-B6B9-C9EAF498D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F74BC"/>
                </a:solidFill>
              </a:rPr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474819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A0B25F0-BB7A-7D4C-8F40-AB667EE98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8ABE5BB-548C-244E-9E24-79C384F2E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2F74BC"/>
                </a:solidFill>
              </a:rPr>
              <a:t>Title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AF9D659-C15C-6F4F-AE32-E7D6DE45C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3767465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E74F0A8-D717-C149-ADF7-2420B5615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7684510-4550-A647-A767-EA2DDF26E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2F74BC"/>
                </a:solidFill>
              </a:rPr>
              <a:t>Title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A5610E-4C3F-584D-B81B-68CC33176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1824000545"/>
      </p:ext>
    </p:extLst>
  </p:cSld>
  <p:clrMapOvr>
    <a:masterClrMapping/>
  </p:clrMapOvr>
</p:sld>
</file>

<file path=ppt/theme/theme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21</Words>
  <Application>Microsoft Macintosh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Arial Black</vt:lpstr>
      <vt:lpstr>6_Custom Design</vt:lpstr>
      <vt:lpstr>PowerPoint Presentation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Danny Langfield</dc:title>
  <dc:creator>Danny Langfield</dc:creator>
  <cp:lastModifiedBy>Lindsay Colbert</cp:lastModifiedBy>
  <cp:revision>48</cp:revision>
  <cp:lastPrinted>2017-02-13T23:12:40Z</cp:lastPrinted>
  <dcterms:created xsi:type="dcterms:W3CDTF">2017-02-10T15:00:14Z</dcterms:created>
  <dcterms:modified xsi:type="dcterms:W3CDTF">2021-02-17T20:41:00Z</dcterms:modified>
</cp:coreProperties>
</file>